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1" r:id="rId3"/>
    <p:sldId id="262" r:id="rId4"/>
    <p:sldId id="260" r:id="rId5"/>
    <p:sldId id="257" r:id="rId6"/>
    <p:sldId id="263" r:id="rId7"/>
    <p:sldId id="271" r:id="rId8"/>
    <p:sldId id="270" r:id="rId9"/>
    <p:sldId id="269" r:id="rId10"/>
    <p:sldId id="264" r:id="rId11"/>
    <p:sldId id="268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40" d="100"/>
          <a:sy n="40" d="100"/>
        </p:scale>
        <p:origin x="6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26480" y="1717879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2000" b="0" kern="1200" spc="10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5/2/2021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5/2/2021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969696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52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nahyunyoo" TargetMode="External"/><Relationship Id="rId4" Type="http://schemas.openxmlformats.org/officeDocument/2006/relationships/hyperlink" Target="https://github.com/GeonWooPae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73C8F5-9CBD-49F4-967F-B0EFB93DE2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        가상 안경 피팅 룸</a:t>
            </a:r>
          </a:p>
        </p:txBody>
      </p:sp>
    </p:spTree>
    <p:extLst>
      <p:ext uri="{BB962C8B-B14F-4D97-AF65-F5344CB8AC3E}">
        <p14:creationId xmlns:p14="http://schemas.microsoft.com/office/powerpoint/2010/main" val="224756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936315-B250-426B-BE3C-FCF01CD8C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6601"/>
            <a:ext cx="8595360" cy="495967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- </a:t>
            </a:r>
            <a:r>
              <a:rPr lang="ko-KR" altLang="en-US" sz="2400" dirty="0"/>
              <a:t>어디까지 진도 나갈 건지 </a:t>
            </a:r>
            <a:r>
              <a:rPr lang="en-US" altLang="ko-KR" sz="2400" dirty="0"/>
              <a:t>(</a:t>
            </a:r>
            <a:r>
              <a:rPr lang="ko-KR" altLang="en-US" sz="2400" dirty="0"/>
              <a:t>원래의 계획 </a:t>
            </a:r>
            <a:endParaRPr lang="en-US" altLang="ko-KR" sz="2400" dirty="0"/>
          </a:p>
          <a:p>
            <a:endParaRPr lang="en-US" altLang="ko-KR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77DA4D-32E5-45A7-8F85-B72643857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42"/>
          <a:stretch/>
        </p:blipFill>
        <p:spPr>
          <a:xfrm>
            <a:off x="450542" y="1766745"/>
            <a:ext cx="10875824" cy="3324509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A472A596-A8D3-4C7E-ABAF-415F0B08F255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향후 계획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115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A77437-0FF4-4151-9CE3-B4E5BBE5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204" y="2455456"/>
            <a:ext cx="8638111" cy="4081141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87302B2-03AC-4F4B-9A5F-BFE37487E2E3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향후 계획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8D594B6D-5814-410F-9045-9752C871FF42}"/>
              </a:ext>
            </a:extLst>
          </p:cNvPr>
          <p:cNvSpPr txBox="1">
            <a:spLocks/>
          </p:cNvSpPr>
          <p:nvPr/>
        </p:nvSpPr>
        <p:spPr>
          <a:xfrm>
            <a:off x="578878" y="1782669"/>
            <a:ext cx="10714764" cy="7359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얼굴형에 따른 어울리는 스타일의 안경 추천 기능 구현  </a:t>
            </a:r>
            <a:endParaRPr lang="en-US" altLang="ko-KR" sz="32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4595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075E5C-A0B8-423C-9547-0F2B3DF7C73F}"/>
              </a:ext>
            </a:extLst>
          </p:cNvPr>
          <p:cNvSpPr txBox="1"/>
          <p:nvPr/>
        </p:nvSpPr>
        <p:spPr>
          <a:xfrm>
            <a:off x="3674378" y="2644170"/>
            <a:ext cx="5566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/>
              <a:t>Q &amp;  A</a:t>
            </a:r>
            <a:endParaRPr lang="ko-KR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432027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16B3D886-5304-423D-82B7-69269140C1EE}"/>
              </a:ext>
            </a:extLst>
          </p:cNvPr>
          <p:cNvSpPr/>
          <p:nvPr/>
        </p:nvSpPr>
        <p:spPr>
          <a:xfrm>
            <a:off x="2122417" y="2182766"/>
            <a:ext cx="2548854" cy="2441195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6468BEE-E4C0-4688-8121-7934EBFA6E82}"/>
              </a:ext>
            </a:extLst>
          </p:cNvPr>
          <p:cNvSpPr/>
          <p:nvPr/>
        </p:nvSpPr>
        <p:spPr>
          <a:xfrm>
            <a:off x="6628702" y="2182765"/>
            <a:ext cx="2548853" cy="2441195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5DC79-9E50-4499-9675-C81BD0EA7538}"/>
              </a:ext>
            </a:extLst>
          </p:cNvPr>
          <p:cNvSpPr txBox="1"/>
          <p:nvPr/>
        </p:nvSpPr>
        <p:spPr>
          <a:xfrm>
            <a:off x="1806709" y="5115405"/>
            <a:ext cx="3895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기계설계공학부 </a:t>
            </a:r>
            <a:r>
              <a:rPr lang="en-US" altLang="ko-KR" sz="1400" dirty="0"/>
              <a:t>&amp; IT </a:t>
            </a:r>
            <a:r>
              <a:rPr lang="ko-KR" altLang="en-US" sz="1400" dirty="0"/>
              <a:t>정보 공학부</a:t>
            </a:r>
            <a:endParaRPr lang="en-US" altLang="ko-KR" sz="1400" dirty="0"/>
          </a:p>
          <a:p>
            <a:r>
              <a:rPr lang="en-US" altLang="ko-KR" sz="1400" dirty="0"/>
              <a:t>Github : </a:t>
            </a:r>
            <a:r>
              <a:rPr lang="en-US" altLang="ko-KR" sz="1400" dirty="0">
                <a:hlinkClick r:id="rId4"/>
              </a:rPr>
              <a:t>https://github.com/GeonWooPaeng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54E02-2265-497C-AB2F-49C9D62A85B3}"/>
              </a:ext>
            </a:extLst>
          </p:cNvPr>
          <p:cNvSpPr txBox="1"/>
          <p:nvPr/>
        </p:nvSpPr>
        <p:spPr>
          <a:xfrm>
            <a:off x="6489306" y="5115405"/>
            <a:ext cx="336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IT </a:t>
            </a:r>
            <a:r>
              <a:rPr lang="ko-KR" altLang="en-US" sz="1400" dirty="0"/>
              <a:t>정보 공학부</a:t>
            </a:r>
            <a:endParaRPr lang="en-US" altLang="ko-KR" sz="1400" dirty="0"/>
          </a:p>
          <a:p>
            <a:r>
              <a:rPr lang="en-US" altLang="ko-KR" sz="1400" dirty="0"/>
              <a:t>Github: </a:t>
            </a:r>
            <a:r>
              <a:rPr lang="en-US" altLang="ko-KR" sz="1400" dirty="0">
                <a:hlinkClick r:id="rId5"/>
              </a:rPr>
              <a:t>https://github.com/nahyunyoo</a:t>
            </a:r>
            <a:endParaRPr lang="ko-KR" altLang="en-US" sz="14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4D338BB-30B5-4488-B60D-773B86B7F718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42 Team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372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7B072-1245-4408-8DBC-F37CBC0A6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78" y="321403"/>
            <a:ext cx="9692640" cy="996699"/>
          </a:xfrm>
        </p:spPr>
        <p:txBody>
          <a:bodyPr/>
          <a:lstStyle/>
          <a:p>
            <a:r>
              <a:rPr lang="ko-KR" altLang="en-US" dirty="0"/>
              <a:t>가상 안경 피팅 룸 이란</a:t>
            </a:r>
          </a:p>
        </p:txBody>
      </p:sp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77C34350-C4AA-45A1-BBE8-7A15E8195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6" y="3304672"/>
            <a:ext cx="5194634" cy="292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썸네일 이미지">
            <a:extLst>
              <a:ext uri="{FF2B5EF4-FFF2-40B4-BE49-F238E27FC236}">
                <a16:creationId xmlns:a16="http://schemas.microsoft.com/office/drawing/2014/main" id="{9A6BAB32-23AF-42C6-BC28-A91876541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43" b="1"/>
          <a:stretch/>
        </p:blipFill>
        <p:spPr bwMode="auto">
          <a:xfrm>
            <a:off x="6999789" y="3304672"/>
            <a:ext cx="2794751" cy="297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BBBD038B-7269-4AE6-8C44-2B67B62B4CD0}"/>
              </a:ext>
            </a:extLst>
          </p:cNvPr>
          <p:cNvSpPr txBox="1">
            <a:spLocks/>
          </p:cNvSpPr>
          <p:nvPr/>
        </p:nvSpPr>
        <p:spPr>
          <a:xfrm>
            <a:off x="578878" y="1782669"/>
            <a:ext cx="10714764" cy="12593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/>
              <a:t>가상환경에서 실시간으로 안경을 착용</a:t>
            </a:r>
            <a:r>
              <a:rPr lang="en-US" altLang="ko-KR" sz="3200" dirty="0"/>
              <a:t>, </a:t>
            </a:r>
            <a:r>
              <a:rPr lang="ko-KR" altLang="en-US" sz="3200" dirty="0"/>
              <a:t>확인해 볼 수 </a:t>
            </a:r>
            <a:endParaRPr lang="en-US" altLang="ko-KR" sz="3200" dirty="0"/>
          </a:p>
          <a:p>
            <a:pPr marL="0" indent="0">
              <a:buNone/>
            </a:pPr>
            <a:r>
              <a:rPr lang="en-US" altLang="ko-KR" sz="3200" dirty="0"/>
              <a:t>   </a:t>
            </a:r>
            <a:r>
              <a:rPr lang="ko-KR" altLang="en-US" sz="3200" dirty="0"/>
              <a:t>있는 서비스 </a:t>
            </a:r>
          </a:p>
        </p:txBody>
      </p:sp>
    </p:spTree>
    <p:extLst>
      <p:ext uri="{BB962C8B-B14F-4D97-AF65-F5344CB8AC3E}">
        <p14:creationId xmlns:p14="http://schemas.microsoft.com/office/powerpoint/2010/main" val="18076179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12E2A819-5EB3-47D4-B942-BD8F34BDF6AF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기존의 계획 </a:t>
            </a:r>
            <a:r>
              <a:rPr lang="en-US" altLang="ko-KR" dirty="0"/>
              <a:t>&amp; </a:t>
            </a:r>
            <a:r>
              <a:rPr lang="ko-KR" altLang="en-US" dirty="0"/>
              <a:t>현재 상황 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F4077F-A63B-49D0-82AE-FCA5CFDD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36" y="2093447"/>
            <a:ext cx="10777328" cy="31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8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00C2061-70AD-4128-8B28-F0870B1AD61E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기존의 프로그램 </a:t>
            </a:r>
            <a:endParaRPr lang="en-US" altLang="ko-KR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3F9F97B-87C3-4A60-9C16-7B27EA27C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8" y="1782669"/>
            <a:ext cx="10714764" cy="1259351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라운즈</a:t>
            </a:r>
            <a:r>
              <a:rPr lang="en-US" altLang="ko-KR" sz="3200" dirty="0">
                <a:latin typeface="+mj-ea"/>
                <a:ea typeface="+mj-ea"/>
              </a:rPr>
              <a:t>(ROUNDZ)</a:t>
            </a:r>
          </a:p>
        </p:txBody>
      </p:sp>
      <p:pic>
        <p:nvPicPr>
          <p:cNvPr id="2050" name="Picture 2" descr="라운즈, [이스트소프트 제공]">
            <a:extLst>
              <a:ext uri="{FF2B5EF4-FFF2-40B4-BE49-F238E27FC236}">
                <a16:creationId xmlns:a16="http://schemas.microsoft.com/office/drawing/2014/main" id="{616A91DE-C468-448F-9B6B-B00B528F61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3" t="-2259" r="-15183" b="7127"/>
          <a:stretch/>
        </p:blipFill>
        <p:spPr bwMode="auto">
          <a:xfrm>
            <a:off x="1491916" y="2572739"/>
            <a:ext cx="3064041" cy="371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라운즈 어플">
            <a:hlinkClick r:id="" action="ppaction://media"/>
            <a:extLst>
              <a:ext uri="{FF2B5EF4-FFF2-40B4-BE49-F238E27FC236}">
                <a16:creationId xmlns:a16="http://schemas.microsoft.com/office/drawing/2014/main" id="{7629B322-EEDB-4A5B-A9D7-DF341B4268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602" b="5021"/>
          <a:stretch/>
        </p:blipFill>
        <p:spPr>
          <a:xfrm>
            <a:off x="6123739" y="818147"/>
            <a:ext cx="3602121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5CF56D2C-FA42-44E4-96AB-09D3A1464E92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r>
              <a:rPr lang="en-US" altLang="ko-KR" dirty="0"/>
              <a:t> : </a:t>
            </a:r>
            <a:r>
              <a:rPr lang="ko-KR" altLang="en-US" dirty="0" err="1"/>
              <a:t>얼굴검출</a:t>
            </a:r>
            <a:endParaRPr lang="en-US" altLang="ko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9F55C5-860B-4878-A2D1-D26F13DC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8" y="1782669"/>
            <a:ext cx="4249796" cy="3543310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 HOG</a:t>
            </a:r>
          </a:p>
          <a:p>
            <a:pPr marL="0" indent="0">
              <a:buNone/>
            </a:pP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밝기에 덜 민감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물체의 실루엣 정보를 이용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</a:p>
          <a:p>
            <a:pPr marL="0" indent="0">
              <a:buNone/>
            </a:pPr>
            <a:r>
              <a:rPr lang="en-US" altLang="ko-KR" sz="2400" dirty="0">
                <a:latin typeface="+mj-ea"/>
                <a:ea typeface="+mj-ea"/>
              </a:rPr>
              <a:t>: </a:t>
            </a:r>
            <a:r>
              <a:rPr lang="ko-KR" altLang="en-US" sz="2400" dirty="0">
                <a:latin typeface="+mj-ea"/>
                <a:ea typeface="+mj-ea"/>
              </a:rPr>
              <a:t>형태변화가 심하지 않고 내부 패턴이 단순</a:t>
            </a:r>
            <a:r>
              <a:rPr lang="en-US" altLang="ko-KR" sz="2400" dirty="0">
                <a:latin typeface="+mj-ea"/>
                <a:ea typeface="+mj-ea"/>
              </a:rPr>
              <a:t>, </a:t>
            </a:r>
            <a:r>
              <a:rPr lang="ko-KR" altLang="en-US" sz="2400" dirty="0">
                <a:latin typeface="+mj-ea"/>
                <a:ea typeface="+mj-ea"/>
              </a:rPr>
              <a:t>물체의 윤곽선으로 물체를 식별할 수 있는 경우 적합 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6FB522B-F1CF-4A1C-9027-9BFBDABB58B7}"/>
              </a:ext>
            </a:extLst>
          </p:cNvPr>
          <p:cNvSpPr txBox="1">
            <a:spLocks/>
          </p:cNvSpPr>
          <p:nvPr/>
        </p:nvSpPr>
        <p:spPr>
          <a:xfrm>
            <a:off x="5832666" y="1782669"/>
            <a:ext cx="4739081" cy="3543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1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en-US" altLang="ko-KR" sz="3200" dirty="0" err="1">
                <a:latin typeface="+mj-ea"/>
                <a:ea typeface="+mj-ea"/>
              </a:rPr>
              <a:t>Haar</a:t>
            </a:r>
            <a:r>
              <a:rPr lang="en-US" altLang="ko-KR" sz="3200" dirty="0">
                <a:latin typeface="+mj-ea"/>
                <a:ea typeface="+mj-ea"/>
              </a:rPr>
              <a:t> feature</a:t>
            </a:r>
          </a:p>
          <a:p>
            <a:pPr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명암을 토대로 분류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FontTx/>
              <a:buChar char="-"/>
            </a:pPr>
            <a:r>
              <a:rPr lang="ko-KR" altLang="en-US" sz="2400" dirty="0">
                <a:latin typeface="+mj-ea"/>
                <a:ea typeface="+mj-ea"/>
              </a:rPr>
              <a:t>물체의 형태변화와 위치변화를 어느정도 커버할 수 있음 </a:t>
            </a:r>
            <a:endParaRPr lang="en-US" altLang="ko-KR" sz="2400" dirty="0">
              <a:latin typeface="+mj-ea"/>
              <a:ea typeface="+mj-ea"/>
            </a:endParaRPr>
          </a:p>
          <a:p>
            <a:pPr>
              <a:buFontTx/>
              <a:buChar char="-"/>
            </a:pPr>
            <a:endParaRPr lang="en-US" altLang="ko-KR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9423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5CF56D2C-FA42-44E4-96AB-09D3A1464E92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r>
              <a:rPr lang="en-US" altLang="ko-KR" dirty="0"/>
              <a:t> : </a:t>
            </a:r>
            <a:r>
              <a:rPr lang="ko-KR" altLang="en-US" dirty="0" err="1"/>
              <a:t>얼굴검출</a:t>
            </a:r>
            <a:endParaRPr lang="en-US" altLang="ko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9F55C5-860B-4878-A2D1-D26F13DC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8" y="1782669"/>
            <a:ext cx="10714764" cy="3206426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유사 </a:t>
            </a:r>
            <a:r>
              <a:rPr lang="ko-KR" altLang="en-US" sz="3200" dirty="0" err="1">
                <a:latin typeface="+mj-ea"/>
                <a:ea typeface="+mj-ea"/>
              </a:rPr>
              <a:t>하르</a:t>
            </a:r>
            <a:r>
              <a:rPr lang="ko-KR" altLang="en-US" sz="3200" dirty="0">
                <a:latin typeface="+mj-ea"/>
                <a:ea typeface="+mj-ea"/>
              </a:rPr>
              <a:t> 특징</a:t>
            </a:r>
            <a:r>
              <a:rPr lang="en-US" altLang="ko-KR" sz="3200" dirty="0">
                <a:latin typeface="+mj-ea"/>
                <a:ea typeface="+mj-ea"/>
              </a:rPr>
              <a:t>(</a:t>
            </a:r>
            <a:r>
              <a:rPr lang="en-US" altLang="ko-KR" sz="3200" dirty="0" err="1">
                <a:latin typeface="+mj-ea"/>
                <a:ea typeface="+mj-ea"/>
              </a:rPr>
              <a:t>Haar</a:t>
            </a:r>
            <a:r>
              <a:rPr lang="en-US" altLang="ko-KR" sz="3200" dirty="0">
                <a:latin typeface="+mj-ea"/>
                <a:ea typeface="+mj-ea"/>
              </a:rPr>
              <a:t>-like features)</a:t>
            </a:r>
          </a:p>
          <a:p>
            <a:pPr marL="0" indent="0">
              <a:buNone/>
            </a:pPr>
            <a:r>
              <a:rPr lang="en-US" altLang="ko-KR" sz="2800" dirty="0">
                <a:latin typeface="+mj-ea"/>
                <a:ea typeface="+mj-ea"/>
              </a:rPr>
              <a:t>   - </a:t>
            </a:r>
            <a:r>
              <a:rPr lang="ko-KR" altLang="en-US" sz="2800" dirty="0">
                <a:latin typeface="+mj-ea"/>
                <a:ea typeface="+mj-ea"/>
              </a:rPr>
              <a:t>검정색과 흰색으로 구성된 사각형 형태의 필터 마스크를 사용 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j-ea"/>
                <a:ea typeface="+mj-ea"/>
              </a:rPr>
              <a:t>   - </a:t>
            </a:r>
            <a:r>
              <a:rPr lang="ko-KR" altLang="en-US" sz="2800" dirty="0">
                <a:latin typeface="+mj-ea"/>
                <a:ea typeface="+mj-ea"/>
              </a:rPr>
              <a:t>얼굴 판별에 유용한 유사 </a:t>
            </a:r>
            <a:r>
              <a:rPr lang="ko-KR" altLang="en-US" sz="2800" dirty="0" err="1">
                <a:latin typeface="+mj-ea"/>
                <a:ea typeface="+mj-ea"/>
              </a:rPr>
              <a:t>하르</a:t>
            </a:r>
            <a:r>
              <a:rPr lang="ko-KR" altLang="en-US" sz="2800" dirty="0">
                <a:latin typeface="+mj-ea"/>
                <a:ea typeface="+mj-ea"/>
              </a:rPr>
              <a:t> 특징을 선별</a:t>
            </a:r>
            <a:endParaRPr lang="en-US" altLang="ko-KR" sz="28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en-US" altLang="ko-KR" sz="2800" dirty="0">
                <a:latin typeface="+mj-ea"/>
                <a:ea typeface="+mj-ea"/>
              </a:rPr>
              <a:t>      : 6000</a:t>
            </a:r>
            <a:r>
              <a:rPr lang="ko-KR" altLang="en-US" sz="2800" dirty="0">
                <a:latin typeface="+mj-ea"/>
                <a:ea typeface="+mj-ea"/>
              </a:rPr>
              <a:t>개 정도의 특징이 부합하는지 확인 </a:t>
            </a:r>
            <a:endParaRPr lang="en-US" altLang="ko-KR" sz="2800" dirty="0">
              <a:latin typeface="+mj-ea"/>
              <a:ea typeface="+mj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B13CD47-6AAF-416C-A099-33EF24807C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87"/>
          <a:stretch/>
        </p:blipFill>
        <p:spPr>
          <a:xfrm>
            <a:off x="898358" y="4400588"/>
            <a:ext cx="7943641" cy="21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200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5CF56D2C-FA42-44E4-96AB-09D3A1464E92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캐스케이드</a:t>
            </a:r>
            <a:r>
              <a:rPr lang="ko-KR" altLang="en-US" dirty="0"/>
              <a:t> 분류기</a:t>
            </a:r>
            <a:r>
              <a:rPr lang="en-US" altLang="ko-KR" dirty="0"/>
              <a:t> : </a:t>
            </a:r>
            <a:r>
              <a:rPr lang="ko-KR" altLang="en-US" dirty="0" err="1"/>
              <a:t>얼굴검출</a:t>
            </a:r>
            <a:endParaRPr lang="en-US" altLang="ko-KR" dirty="0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029F55C5-860B-4878-A2D1-D26F13DC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8" y="1782669"/>
            <a:ext cx="10714764" cy="3206426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 err="1">
                <a:latin typeface="+mj-ea"/>
                <a:ea typeface="+mj-ea"/>
              </a:rPr>
              <a:t>캐스케이드</a:t>
            </a:r>
            <a:r>
              <a:rPr lang="ko-KR" altLang="en-US" sz="3200" dirty="0">
                <a:latin typeface="+mj-ea"/>
                <a:ea typeface="+mj-ea"/>
              </a:rPr>
              <a:t> 분류기</a:t>
            </a:r>
            <a:r>
              <a:rPr lang="en-US" altLang="ko-KR" sz="3200" dirty="0">
                <a:latin typeface="+mj-ea"/>
                <a:ea typeface="+mj-ea"/>
              </a:rPr>
              <a:t> </a:t>
            </a:r>
          </a:p>
          <a:p>
            <a:pPr marL="0" indent="0">
              <a:buNone/>
            </a:pPr>
            <a:r>
              <a:rPr lang="en-US" altLang="ko-KR" sz="3200" dirty="0">
                <a:latin typeface="+mj-ea"/>
                <a:ea typeface="+mj-ea"/>
              </a:rPr>
              <a:t>   </a:t>
            </a:r>
            <a:r>
              <a:rPr lang="en-US" altLang="ko-KR" sz="2400" dirty="0">
                <a:latin typeface="+mj-ea"/>
                <a:ea typeface="+mj-ea"/>
              </a:rPr>
              <a:t>- </a:t>
            </a:r>
            <a:r>
              <a:rPr lang="ko-KR" altLang="en-US" sz="2400" dirty="0">
                <a:latin typeface="+mj-ea"/>
                <a:ea typeface="+mj-ea"/>
              </a:rPr>
              <a:t>얼굴이 없는 </a:t>
            </a:r>
            <a:r>
              <a:rPr lang="en-US" altLang="ko-KR" sz="2400" dirty="0">
                <a:latin typeface="+mj-ea"/>
                <a:ea typeface="+mj-ea"/>
              </a:rPr>
              <a:t>non-face</a:t>
            </a:r>
            <a:r>
              <a:rPr lang="ko-KR" altLang="en-US" sz="2400" dirty="0">
                <a:latin typeface="+mj-ea"/>
                <a:ea typeface="+mj-ea"/>
              </a:rPr>
              <a:t> 영역을 빠르게 넘어가도록 다단계 검사를 수행</a:t>
            </a:r>
            <a:endParaRPr lang="en-US" altLang="ko-KR" sz="2800" dirty="0"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43358-40B5-4D46-92B1-6F8CA6FF0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157" y="3429000"/>
            <a:ext cx="9307190" cy="243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708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제목 1">
            <a:extLst>
              <a:ext uri="{FF2B5EF4-FFF2-40B4-BE49-F238E27FC236}">
                <a16:creationId xmlns:a16="http://schemas.microsoft.com/office/drawing/2014/main" id="{5CF56D2C-FA42-44E4-96AB-09D3A1464E92}"/>
              </a:ext>
            </a:extLst>
          </p:cNvPr>
          <p:cNvSpPr txBox="1">
            <a:spLocks/>
          </p:cNvSpPr>
          <p:nvPr/>
        </p:nvSpPr>
        <p:spPr>
          <a:xfrm>
            <a:off x="578878" y="321403"/>
            <a:ext cx="9692640" cy="996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얼굴 인식 시현 </a:t>
            </a:r>
            <a:endParaRPr lang="en-US" altLang="ko-KR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63C977F-0CE9-4938-8C40-32D59858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78" y="1782669"/>
            <a:ext cx="10714764" cy="735942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 </a:t>
            </a:r>
            <a:r>
              <a:rPr lang="ko-KR" altLang="en-US" sz="3200" dirty="0">
                <a:latin typeface="+mj-ea"/>
                <a:ea typeface="+mj-ea"/>
              </a:rPr>
              <a:t>얼굴 </a:t>
            </a:r>
            <a:r>
              <a:rPr lang="en-US" altLang="ko-KR" sz="3200" dirty="0">
                <a:latin typeface="+mj-ea"/>
                <a:ea typeface="+mj-ea"/>
              </a:rPr>
              <a:t>&amp; </a:t>
            </a:r>
            <a:r>
              <a:rPr lang="ko-KR" altLang="en-US" sz="3200" dirty="0">
                <a:latin typeface="+mj-ea"/>
                <a:ea typeface="+mj-ea"/>
              </a:rPr>
              <a:t>눈 인식 </a:t>
            </a:r>
            <a:endParaRPr lang="en-US" altLang="ko-KR" sz="3200" dirty="0">
              <a:latin typeface="+mj-ea"/>
              <a:ea typeface="+mj-ea"/>
            </a:endParaRPr>
          </a:p>
          <a:p>
            <a:endParaRPr lang="en-US" altLang="ko-KR" sz="2800" dirty="0">
              <a:latin typeface="+mj-ea"/>
              <a:ea typeface="+mj-ea"/>
            </a:endParaRPr>
          </a:p>
        </p:txBody>
      </p:sp>
      <p:pic>
        <p:nvPicPr>
          <p:cNvPr id="2" name="KakaoTalk_20210501_133836035">
            <a:hlinkClick r:id="" action="ppaction://media"/>
            <a:extLst>
              <a:ext uri="{FF2B5EF4-FFF2-40B4-BE49-F238E27FC236}">
                <a16:creationId xmlns:a16="http://schemas.microsoft.com/office/drawing/2014/main" id="{B9565811-251C-4E14-BA32-CB520DC35E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2555" y="2451870"/>
            <a:ext cx="7267409" cy="40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52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보기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1708</TotalTime>
  <Words>194</Words>
  <Application>Microsoft Office PowerPoint</Application>
  <PresentationFormat>와이드스크린</PresentationFormat>
  <Paragraphs>35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Century Schoolbook</vt:lpstr>
      <vt:lpstr>Wingdings 2</vt:lpstr>
      <vt:lpstr>보기</vt:lpstr>
      <vt:lpstr>        가상 안경 피팅 룸</vt:lpstr>
      <vt:lpstr>PowerPoint 프레젠테이션</vt:lpstr>
      <vt:lpstr>가상 안경 피팅 룸 이란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paeng geonwoo</dc:creator>
  <cp:lastModifiedBy>유나현</cp:lastModifiedBy>
  <cp:revision>128</cp:revision>
  <dcterms:created xsi:type="dcterms:W3CDTF">2021-03-26T05:11:19Z</dcterms:created>
  <dcterms:modified xsi:type="dcterms:W3CDTF">2021-05-02T08:46:37Z</dcterms:modified>
</cp:coreProperties>
</file>